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43167300" cy="3027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orient="horz" pos="18577" userDrawn="1">
          <p15:clr>
            <a:srgbClr val="A4A3A4"/>
          </p15:clr>
        </p15:guide>
        <p15:guide id="3" orient="horz" pos="3561" userDrawn="1">
          <p15:clr>
            <a:srgbClr val="A4A3A4"/>
          </p15:clr>
        </p15:guide>
        <p15:guide id="4" orient="horz" pos="4877" userDrawn="1">
          <p15:clr>
            <a:srgbClr val="A4A3A4"/>
          </p15:clr>
        </p15:guide>
        <p15:guide id="5" pos="969" userDrawn="1">
          <p15:clr>
            <a:srgbClr val="A4A3A4"/>
          </p15:clr>
        </p15:guide>
        <p15:guide id="6" pos="26254" userDrawn="1">
          <p15:clr>
            <a:srgbClr val="A4A3A4"/>
          </p15:clr>
        </p15:guide>
        <p15:guide id="7" pos="6596" userDrawn="1">
          <p15:clr>
            <a:srgbClr val="A4A3A4"/>
          </p15:clr>
        </p15:guide>
        <p15:guide id="8" pos="7502" userDrawn="1">
          <p15:clr>
            <a:srgbClr val="A4A3A4"/>
          </p15:clr>
        </p15:guide>
        <p15:guide id="9" pos="13127" userDrawn="1">
          <p15:clr>
            <a:srgbClr val="A4A3A4"/>
          </p15:clr>
        </p15:guide>
        <p15:guide id="10" pos="14032" userDrawn="1">
          <p15:clr>
            <a:srgbClr val="A4A3A4"/>
          </p15:clr>
        </p15:guide>
        <p15:guide id="11" pos="19659" userDrawn="1">
          <p15:clr>
            <a:srgbClr val="A4A3A4"/>
          </p15:clr>
        </p15:guide>
        <p15:guide id="12" pos="20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91D"/>
    <a:srgbClr val="72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" autoAdjust="0"/>
    <p:restoredTop sz="95608" autoAdjust="0"/>
  </p:normalViewPr>
  <p:slideViewPr>
    <p:cSldViewPr>
      <p:cViewPr varScale="1">
        <p:scale>
          <a:sx n="35" d="100"/>
          <a:sy n="35" d="100"/>
        </p:scale>
        <p:origin x="2648" y="200"/>
      </p:cViewPr>
      <p:guideLst>
        <p:guide orient="horz" pos="2278"/>
        <p:guide orient="horz" pos="18577"/>
        <p:guide orient="horz" pos="3561"/>
        <p:guide orient="horz" pos="4877"/>
        <p:guide pos="969"/>
        <p:guide pos="26254"/>
        <p:guide pos="6596"/>
        <p:guide pos="7502"/>
        <p:guide pos="13127"/>
        <p:guide pos="14032"/>
        <p:guide pos="19659"/>
        <p:guide pos="20564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595EA-BC75-2D44-B1A3-06CAEC8E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06426-D001-3F49-9A59-1107D8FE84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1C9721-2DF1-0B48-BE4E-0EF1FE8DB1A5}" type="datetimeFigureOut">
              <a:rPr lang="en-GB"/>
              <a:pPr>
                <a:defRPr/>
              </a:pPr>
              <a:t>23/06/2023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B2F448-4E59-6243-A361-52F136406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1143000"/>
            <a:ext cx="4397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EA8AB-16A3-9C4A-A47B-ED890CD0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4D0C-D1DD-C74A-A35E-38A50E13A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D627-453A-2B4B-BF7E-F2C00F45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99643-888B-8E4E-91AE-C8D745D92C2E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1143000"/>
            <a:ext cx="4397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1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994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1143000"/>
            <a:ext cx="43973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247420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7548" y="4955545"/>
            <a:ext cx="36692205" cy="10541917"/>
          </a:xfrm>
        </p:spPr>
        <p:txBody>
          <a:bodyPr anchor="b"/>
          <a:lstStyle>
            <a:lvl1pPr algn="ctr">
              <a:defRPr sz="26492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913" y="15903998"/>
            <a:ext cx="32375475" cy="7310649"/>
          </a:xfrm>
        </p:spPr>
        <p:txBody>
          <a:bodyPr/>
          <a:lstStyle>
            <a:lvl1pPr marL="0" indent="0" algn="ctr">
              <a:buNone/>
              <a:defRPr sz="10597"/>
            </a:lvl1pPr>
            <a:lvl2pPr marL="2018675" indent="0" algn="ctr">
              <a:buNone/>
              <a:defRPr sz="8831"/>
            </a:lvl2pPr>
            <a:lvl3pPr marL="4037350" indent="0" algn="ctr">
              <a:buNone/>
              <a:defRPr sz="7948"/>
            </a:lvl3pPr>
            <a:lvl4pPr marL="6056025" indent="0" algn="ctr">
              <a:buNone/>
              <a:defRPr sz="7064"/>
            </a:lvl4pPr>
            <a:lvl5pPr marL="8074701" indent="0" algn="ctr">
              <a:buNone/>
              <a:defRPr sz="7064"/>
            </a:lvl5pPr>
            <a:lvl6pPr marL="10093376" indent="0" algn="ctr">
              <a:buNone/>
              <a:defRPr sz="7064"/>
            </a:lvl6pPr>
            <a:lvl7pPr marL="12112051" indent="0" algn="ctr">
              <a:buNone/>
              <a:defRPr sz="7064"/>
            </a:lvl7pPr>
            <a:lvl8pPr marL="14130726" indent="0" algn="ctr">
              <a:buNone/>
              <a:defRPr sz="7064"/>
            </a:lvl8pPr>
            <a:lvl9pPr marL="16149401" indent="0" algn="ctr">
              <a:buNone/>
              <a:defRPr sz="7064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8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91601" y="1612128"/>
            <a:ext cx="9307949" cy="25660879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7754" y="1612128"/>
            <a:ext cx="27384256" cy="25660879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5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271" y="7548975"/>
            <a:ext cx="37231796" cy="12595626"/>
          </a:xfrm>
        </p:spPr>
        <p:txBody>
          <a:bodyPr anchor="b"/>
          <a:lstStyle>
            <a:lvl1pPr>
              <a:defRPr sz="26492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71" y="20263761"/>
            <a:ext cx="37231796" cy="6623742"/>
          </a:xfrm>
        </p:spPr>
        <p:txBody>
          <a:bodyPr/>
          <a:lstStyle>
            <a:lvl1pPr marL="0" indent="0">
              <a:buNone/>
              <a:defRPr sz="10597">
                <a:solidFill>
                  <a:schemeClr val="tx1"/>
                </a:solidFill>
              </a:defRPr>
            </a:lvl1pPr>
            <a:lvl2pPr marL="2018675" indent="0">
              <a:buNone/>
              <a:defRPr sz="8831">
                <a:solidFill>
                  <a:schemeClr val="tx1">
                    <a:tint val="75000"/>
                  </a:schemeClr>
                </a:solidFill>
              </a:defRPr>
            </a:lvl2pPr>
            <a:lvl3pPr marL="4037350" indent="0">
              <a:buNone/>
              <a:defRPr sz="7948">
                <a:solidFill>
                  <a:schemeClr val="tx1">
                    <a:tint val="75000"/>
                  </a:schemeClr>
                </a:solidFill>
              </a:defRPr>
            </a:lvl3pPr>
            <a:lvl4pPr marL="6056025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4pPr>
            <a:lvl5pPr marL="807470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5pPr>
            <a:lvl6pPr marL="10093376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6pPr>
            <a:lvl7pPr marL="1211205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7pPr>
            <a:lvl8pPr marL="14130726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8pPr>
            <a:lvl9pPr marL="16149401" indent="0">
              <a:buNone/>
              <a:defRPr sz="70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752" y="8060641"/>
            <a:ext cx="18346103" cy="192123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53445" y="8060641"/>
            <a:ext cx="18346103" cy="192123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5" y="1612135"/>
            <a:ext cx="37231796" cy="585272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379" y="7422802"/>
            <a:ext cx="18261788" cy="3637800"/>
          </a:xfrm>
        </p:spPr>
        <p:txBody>
          <a:bodyPr anchor="b"/>
          <a:lstStyle>
            <a:lvl1pPr marL="0" indent="0">
              <a:buNone/>
              <a:defRPr sz="10597" b="1"/>
            </a:lvl1pPr>
            <a:lvl2pPr marL="2018675" indent="0">
              <a:buNone/>
              <a:defRPr sz="8831" b="1"/>
            </a:lvl2pPr>
            <a:lvl3pPr marL="4037350" indent="0">
              <a:buNone/>
              <a:defRPr sz="7948" b="1"/>
            </a:lvl3pPr>
            <a:lvl4pPr marL="6056025" indent="0">
              <a:buNone/>
              <a:defRPr sz="7064" b="1"/>
            </a:lvl4pPr>
            <a:lvl5pPr marL="8074701" indent="0">
              <a:buNone/>
              <a:defRPr sz="7064" b="1"/>
            </a:lvl5pPr>
            <a:lvl6pPr marL="10093376" indent="0">
              <a:buNone/>
              <a:defRPr sz="7064" b="1"/>
            </a:lvl6pPr>
            <a:lvl7pPr marL="12112051" indent="0">
              <a:buNone/>
              <a:defRPr sz="7064" b="1"/>
            </a:lvl7pPr>
            <a:lvl8pPr marL="14130726" indent="0">
              <a:buNone/>
              <a:defRPr sz="7064" b="1"/>
            </a:lvl8pPr>
            <a:lvl9pPr marL="16149401" indent="0">
              <a:buNone/>
              <a:defRPr sz="70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3379" y="11060602"/>
            <a:ext cx="18261788" cy="162684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3448" y="7422802"/>
            <a:ext cx="18351725" cy="3637800"/>
          </a:xfrm>
        </p:spPr>
        <p:txBody>
          <a:bodyPr anchor="b"/>
          <a:lstStyle>
            <a:lvl1pPr marL="0" indent="0">
              <a:buNone/>
              <a:defRPr sz="10597" b="1"/>
            </a:lvl1pPr>
            <a:lvl2pPr marL="2018675" indent="0">
              <a:buNone/>
              <a:defRPr sz="8831" b="1"/>
            </a:lvl2pPr>
            <a:lvl3pPr marL="4037350" indent="0">
              <a:buNone/>
              <a:defRPr sz="7948" b="1"/>
            </a:lvl3pPr>
            <a:lvl4pPr marL="6056025" indent="0">
              <a:buNone/>
              <a:defRPr sz="7064" b="1"/>
            </a:lvl4pPr>
            <a:lvl5pPr marL="8074701" indent="0">
              <a:buNone/>
              <a:defRPr sz="7064" b="1"/>
            </a:lvl5pPr>
            <a:lvl6pPr marL="10093376" indent="0">
              <a:buNone/>
              <a:defRPr sz="7064" b="1"/>
            </a:lvl6pPr>
            <a:lvl7pPr marL="12112051" indent="0">
              <a:buNone/>
              <a:defRPr sz="7064" b="1"/>
            </a:lvl7pPr>
            <a:lvl8pPr marL="14130726" indent="0">
              <a:buNone/>
              <a:defRPr sz="7064" b="1"/>
            </a:lvl8pPr>
            <a:lvl9pPr marL="16149401" indent="0">
              <a:buNone/>
              <a:defRPr sz="7064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53448" y="11060602"/>
            <a:ext cx="18351725" cy="162684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3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4" y="2018665"/>
            <a:ext cx="13922578" cy="7065328"/>
          </a:xfrm>
        </p:spPr>
        <p:txBody>
          <a:bodyPr anchor="b"/>
          <a:lstStyle>
            <a:lvl1pPr>
              <a:defRPr sz="14129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725" y="4359762"/>
            <a:ext cx="21853446" cy="21518408"/>
          </a:xfrm>
        </p:spPr>
        <p:txBody>
          <a:bodyPr/>
          <a:lstStyle>
            <a:lvl1pPr>
              <a:defRPr sz="14129"/>
            </a:lvl1pPr>
            <a:lvl2pPr>
              <a:defRPr sz="12363"/>
            </a:lvl2pPr>
            <a:lvl3pPr>
              <a:defRPr sz="10597"/>
            </a:lvl3pPr>
            <a:lvl4pPr>
              <a:defRPr sz="8831"/>
            </a:lvl4pPr>
            <a:lvl5pPr>
              <a:defRPr sz="8831"/>
            </a:lvl5pPr>
            <a:lvl6pPr>
              <a:defRPr sz="8831"/>
            </a:lvl6pPr>
            <a:lvl7pPr>
              <a:defRPr sz="8831"/>
            </a:lvl7pPr>
            <a:lvl8pPr>
              <a:defRPr sz="8831"/>
            </a:lvl8pPr>
            <a:lvl9pPr>
              <a:defRPr sz="883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3374" y="9083992"/>
            <a:ext cx="13922578" cy="16829220"/>
          </a:xfrm>
        </p:spPr>
        <p:txBody>
          <a:bodyPr/>
          <a:lstStyle>
            <a:lvl1pPr marL="0" indent="0">
              <a:buNone/>
              <a:defRPr sz="7064"/>
            </a:lvl1pPr>
            <a:lvl2pPr marL="2018675" indent="0">
              <a:buNone/>
              <a:defRPr sz="6181"/>
            </a:lvl2pPr>
            <a:lvl3pPr marL="4037350" indent="0">
              <a:buNone/>
              <a:defRPr sz="5298"/>
            </a:lvl3pPr>
            <a:lvl4pPr marL="6056025" indent="0">
              <a:buNone/>
              <a:defRPr sz="4415"/>
            </a:lvl4pPr>
            <a:lvl5pPr marL="8074701" indent="0">
              <a:buNone/>
              <a:defRPr sz="4415"/>
            </a:lvl5pPr>
            <a:lvl6pPr marL="10093376" indent="0">
              <a:buNone/>
              <a:defRPr sz="4415"/>
            </a:lvl6pPr>
            <a:lvl7pPr marL="12112051" indent="0">
              <a:buNone/>
              <a:defRPr sz="4415"/>
            </a:lvl7pPr>
            <a:lvl8pPr marL="14130726" indent="0">
              <a:buNone/>
              <a:defRPr sz="4415"/>
            </a:lvl8pPr>
            <a:lvl9pPr marL="16149401" indent="0">
              <a:buNone/>
              <a:defRPr sz="441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9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374" y="2018665"/>
            <a:ext cx="13922578" cy="7065328"/>
          </a:xfrm>
        </p:spPr>
        <p:txBody>
          <a:bodyPr anchor="b"/>
          <a:lstStyle>
            <a:lvl1pPr>
              <a:defRPr sz="14129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51725" y="4359762"/>
            <a:ext cx="21853446" cy="21518408"/>
          </a:xfrm>
        </p:spPr>
        <p:txBody>
          <a:bodyPr anchor="t"/>
          <a:lstStyle>
            <a:lvl1pPr marL="0" indent="0">
              <a:buNone/>
              <a:defRPr sz="14129"/>
            </a:lvl1pPr>
            <a:lvl2pPr marL="2018675" indent="0">
              <a:buNone/>
              <a:defRPr sz="12363"/>
            </a:lvl2pPr>
            <a:lvl3pPr marL="4037350" indent="0">
              <a:buNone/>
              <a:defRPr sz="10597"/>
            </a:lvl3pPr>
            <a:lvl4pPr marL="6056025" indent="0">
              <a:buNone/>
              <a:defRPr sz="8831"/>
            </a:lvl4pPr>
            <a:lvl5pPr marL="8074701" indent="0">
              <a:buNone/>
              <a:defRPr sz="8831"/>
            </a:lvl5pPr>
            <a:lvl6pPr marL="10093376" indent="0">
              <a:buNone/>
              <a:defRPr sz="8831"/>
            </a:lvl6pPr>
            <a:lvl7pPr marL="12112051" indent="0">
              <a:buNone/>
              <a:defRPr sz="8831"/>
            </a:lvl7pPr>
            <a:lvl8pPr marL="14130726" indent="0">
              <a:buNone/>
              <a:defRPr sz="8831"/>
            </a:lvl8pPr>
            <a:lvl9pPr marL="16149401" indent="0">
              <a:buNone/>
              <a:defRPr sz="8831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3374" y="9083992"/>
            <a:ext cx="13922578" cy="16829220"/>
          </a:xfrm>
        </p:spPr>
        <p:txBody>
          <a:bodyPr/>
          <a:lstStyle>
            <a:lvl1pPr marL="0" indent="0">
              <a:buNone/>
              <a:defRPr sz="7064"/>
            </a:lvl1pPr>
            <a:lvl2pPr marL="2018675" indent="0">
              <a:buNone/>
              <a:defRPr sz="6181"/>
            </a:lvl2pPr>
            <a:lvl3pPr marL="4037350" indent="0">
              <a:buNone/>
              <a:defRPr sz="5298"/>
            </a:lvl3pPr>
            <a:lvl4pPr marL="6056025" indent="0">
              <a:buNone/>
              <a:defRPr sz="4415"/>
            </a:lvl4pPr>
            <a:lvl5pPr marL="8074701" indent="0">
              <a:buNone/>
              <a:defRPr sz="4415"/>
            </a:lvl5pPr>
            <a:lvl6pPr marL="10093376" indent="0">
              <a:buNone/>
              <a:defRPr sz="4415"/>
            </a:lvl6pPr>
            <a:lvl7pPr marL="12112051" indent="0">
              <a:buNone/>
              <a:defRPr sz="4415"/>
            </a:lvl7pPr>
            <a:lvl8pPr marL="14130726" indent="0">
              <a:buNone/>
              <a:defRPr sz="4415"/>
            </a:lvl8pPr>
            <a:lvl9pPr marL="16149401" indent="0">
              <a:buNone/>
              <a:defRPr sz="441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4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7752" y="1612135"/>
            <a:ext cx="37231796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752" y="8060641"/>
            <a:ext cx="37231796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7752" y="28065058"/>
            <a:ext cx="971264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99168" y="28065058"/>
            <a:ext cx="14568964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6905" y="28065058"/>
            <a:ext cx="971264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108">
            <a:extLst>
              <a:ext uri="{FF2B5EF4-FFF2-40B4-BE49-F238E27FC236}">
                <a16:creationId xmlns:a16="http://schemas.microsoft.com/office/drawing/2014/main" id="{3C196F5D-7655-1C9D-4D0B-E2F922AD9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43167300" cy="3027997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627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037350" rtl="0" eaLnBrk="1" latinLnBrk="0" hangingPunct="1">
        <a:lnSpc>
          <a:spcPct val="90000"/>
        </a:lnSpc>
        <a:spcBef>
          <a:spcPct val="0"/>
        </a:spcBef>
        <a:buNone/>
        <a:defRPr sz="19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338" indent="-1009338" algn="l" defTabSz="403735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3" kern="1200">
          <a:solidFill>
            <a:schemeClr val="tx1"/>
          </a:solidFill>
          <a:latin typeface="+mn-lt"/>
          <a:ea typeface="+mn-ea"/>
          <a:cs typeface="+mn-cs"/>
        </a:defRPr>
      </a:lvl1pPr>
      <a:lvl2pPr marL="302801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10597" kern="1200">
          <a:solidFill>
            <a:schemeClr val="tx1"/>
          </a:solidFill>
          <a:latin typeface="+mn-lt"/>
          <a:ea typeface="+mn-ea"/>
          <a:cs typeface="+mn-cs"/>
        </a:defRPr>
      </a:lvl2pPr>
      <a:lvl3pPr marL="5046688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8831" kern="1200">
          <a:solidFill>
            <a:schemeClr val="tx1"/>
          </a:solidFill>
          <a:latin typeface="+mn-lt"/>
          <a:ea typeface="+mn-ea"/>
          <a:cs typeface="+mn-cs"/>
        </a:defRPr>
      </a:lvl3pPr>
      <a:lvl4pPr marL="706536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4pPr>
      <a:lvl5pPr marL="9084038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5pPr>
      <a:lvl6pPr marL="11102713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6pPr>
      <a:lvl7pPr marL="13121389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7pPr>
      <a:lvl8pPr marL="15140064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8pPr>
      <a:lvl9pPr marL="17158739" indent="-1009338" algn="l" defTabSz="4037350" rtl="0" eaLnBrk="1" latinLnBrk="0" hangingPunct="1">
        <a:lnSpc>
          <a:spcPct val="90000"/>
        </a:lnSpc>
        <a:spcBef>
          <a:spcPts val="2208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1pPr>
      <a:lvl2pPr marL="2018675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4037350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3pPr>
      <a:lvl4pPr marL="6056025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4pPr>
      <a:lvl5pPr marL="807470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5pPr>
      <a:lvl6pPr marL="10093376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6pPr>
      <a:lvl7pPr marL="1211205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7pPr>
      <a:lvl8pPr marL="14130726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8pPr>
      <a:lvl9pPr marL="16149401" algn="l" defTabSz="4037350" rtl="0" eaLnBrk="1" latinLnBrk="0" hangingPunct="1">
        <a:defRPr sz="79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0" y="0"/>
            <a:ext cx="43167300" cy="302799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3F5674-58D7-DDDC-55DF-288C67C6AF50}"/>
              </a:ext>
            </a:extLst>
          </p:cNvPr>
          <p:cNvSpPr/>
          <p:nvPr/>
        </p:nvSpPr>
        <p:spPr bwMode="auto">
          <a:xfrm>
            <a:off x="33895767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88296-BCD8-A6E8-2F5C-C45CB5904376}"/>
              </a:ext>
            </a:extLst>
          </p:cNvPr>
          <p:cNvSpPr/>
          <p:nvPr/>
        </p:nvSpPr>
        <p:spPr bwMode="auto">
          <a:xfrm>
            <a:off x="740301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34596680" y="1175387"/>
            <a:ext cx="71781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0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392516" y="1332760"/>
            <a:ext cx="7230945" cy="2756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Poster Title</a:t>
            </a:r>
          </a:p>
          <a:p>
            <a:r>
              <a:rPr lang="en-GB" sz="4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Subtitle</a:t>
            </a:r>
          </a:p>
          <a:p>
            <a:endParaRPr lang="en-GB" sz="6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Author's name</a:t>
            </a: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23378" indent="-32337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7268" y="1890515"/>
            <a:ext cx="19385454" cy="554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important</a:t>
            </a:r>
            <a:r>
              <a:rPr lang="da-DK" altLang="en-US" sz="12000" dirty="0" err="1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20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B25F34-F995-BBA4-109D-B148D08FB005}"/>
              </a:ext>
            </a:extLst>
          </p:cNvPr>
          <p:cNvGrpSpPr/>
          <p:nvPr/>
        </p:nvGrpSpPr>
        <p:grpSpPr>
          <a:xfrm>
            <a:off x="11912128" y="9226643"/>
            <a:ext cx="19385454" cy="12895345"/>
            <a:chOff x="11912128" y="8806475"/>
            <a:chExt cx="19385454" cy="128953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CBCCA5-CA4C-1147-AA01-ACBCECE78040}"/>
                </a:ext>
              </a:extLst>
            </p:cNvPr>
            <p:cNvSpPr/>
            <p:nvPr/>
          </p:nvSpPr>
          <p:spPr bwMode="auto">
            <a:xfrm>
              <a:off x="11912128" y="8806475"/>
              <a:ext cx="19385454" cy="128953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pic>
          <p:nvPicPr>
            <p:cNvPr id="19" name="Picture 18" descr="Close up of pages of an open book in a bright studio">
              <a:extLst>
                <a:ext uri="{FF2B5EF4-FFF2-40B4-BE49-F238E27FC236}">
                  <a16:creationId xmlns:a16="http://schemas.microsoft.com/office/drawing/2014/main" id="{26EA3451-D55D-9DA1-BFD1-D66E6E8D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32771" y="9437673"/>
              <a:ext cx="18133008" cy="105680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0B248C-F4A2-A985-D1C7-9C5E910475E3}"/>
                </a:ext>
              </a:extLst>
            </p:cNvPr>
            <p:cNvSpPr txBox="1"/>
            <p:nvPr/>
          </p:nvSpPr>
          <p:spPr>
            <a:xfrm>
              <a:off x="12807399" y="20556223"/>
              <a:ext cx="114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effectLst/>
                  <a:latin typeface="Myriad Pro" panose="020B0503030403020204" pitchFamily="34" charset="0"/>
                </a:rPr>
                <a:t>Visualize your finding with an image or graphic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41CB8E-2DAC-EDDA-9C4A-23207D706C2E}"/>
              </a:ext>
            </a:extLst>
          </p:cNvPr>
          <p:cNvGrpSpPr/>
          <p:nvPr/>
        </p:nvGrpSpPr>
        <p:grpSpPr>
          <a:xfrm>
            <a:off x="14310842" y="25117657"/>
            <a:ext cx="15897332" cy="3070846"/>
            <a:chOff x="14603219" y="24789932"/>
            <a:chExt cx="14344554" cy="2770900"/>
          </a:xfrm>
        </p:grpSpPr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FF2DCF17-C02C-63AA-43C7-8514EB1B3EA0}"/>
                </a:ext>
              </a:extLst>
            </p:cNvPr>
            <p:cNvSpPr/>
            <p:nvPr/>
          </p:nvSpPr>
          <p:spPr>
            <a:xfrm>
              <a:off x="19972305" y="25122182"/>
              <a:ext cx="1107804" cy="191620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bg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21570652" y="25381227"/>
              <a:ext cx="7377121" cy="141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Scan the code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to </a:t>
              </a:r>
              <a:b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download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the</a:t>
              </a:r>
              <a:r>
                <a:rPr lang="en-US" sz="4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full paper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932D83-337A-2945-0897-71416EF2FA2C}"/>
                </a:ext>
              </a:extLst>
            </p:cNvPr>
            <p:cNvSpPr/>
            <p:nvPr/>
          </p:nvSpPr>
          <p:spPr bwMode="auto">
            <a:xfrm>
              <a:off x="14603219" y="24789932"/>
              <a:ext cx="2770901" cy="2770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B7B2B9-6605-6B15-AD2F-28A9A9196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3825" y="26040534"/>
              <a:ext cx="1437937" cy="0"/>
            </a:xfrm>
            <a:prstGeom prst="straightConnector1">
              <a:avLst/>
            </a:prstGeom>
            <a:ln w="60325">
              <a:solidFill>
                <a:schemeClr val="bg1"/>
              </a:solidFill>
              <a:prstDash val="dash"/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B0AE2A1-E15F-BAF0-46B0-93DC507D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26" y="4338787"/>
            <a:ext cx="1267264" cy="16052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218523-791A-2280-3073-381C3B697263}"/>
              </a:ext>
            </a:extLst>
          </p:cNvPr>
          <p:cNvGrpSpPr/>
          <p:nvPr/>
        </p:nvGrpSpPr>
        <p:grpSpPr>
          <a:xfrm>
            <a:off x="34204121" y="26041206"/>
            <a:ext cx="8621889" cy="3008532"/>
            <a:chOff x="1229049" y="37954007"/>
            <a:chExt cx="8621889" cy="30085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A07594-370D-16CC-21C7-72F7007DE0C9}"/>
                </a:ext>
              </a:extLst>
            </p:cNvPr>
            <p:cNvGrpSpPr/>
            <p:nvPr/>
          </p:nvGrpSpPr>
          <p:grpSpPr>
            <a:xfrm>
              <a:off x="1229049" y="37954007"/>
              <a:ext cx="8077385" cy="3008532"/>
              <a:chOff x="1229049" y="37954007"/>
              <a:chExt cx="8077385" cy="3008532"/>
            </a:xfrm>
          </p:grpSpPr>
          <p:pic>
            <p:nvPicPr>
              <p:cNvPr id="13" name="Picture 12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78A3E1F2-A9CF-4B98-95BF-AB6DBF6CE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9049" y="37954007"/>
                <a:ext cx="8077384" cy="3008532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69A861-46CB-5773-A28B-A75D5FF93152}"/>
                  </a:ext>
                </a:extLst>
              </p:cNvPr>
              <p:cNvSpPr/>
              <p:nvPr/>
            </p:nvSpPr>
            <p:spPr bwMode="auto">
              <a:xfrm>
                <a:off x="3681372" y="38680373"/>
                <a:ext cx="5625062" cy="1740134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6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K" sz="2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25A1F-2310-EFFE-DE9A-6DFC861E4A03}"/>
                </a:ext>
              </a:extLst>
            </p:cNvPr>
            <p:cNvSpPr txBox="1"/>
            <p:nvPr/>
          </p:nvSpPr>
          <p:spPr>
            <a:xfrm>
              <a:off x="3946824" y="38718084"/>
              <a:ext cx="5904114" cy="13593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ts val="5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0" i="0" u="none" strike="noStrike" kern="0" cap="small" spc="65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KØBENHAVNS</a:t>
              </a:r>
              <a:r>
                <a:rPr kumimoji="0" lang="en-US" sz="4800" b="0" i="0" u="none" strike="noStrike" kern="0" cap="small" spc="7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UNIVERSITET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4FF602-31D9-657A-CEC4-00E4052C17D3}"/>
              </a:ext>
            </a:extLst>
          </p:cNvPr>
          <p:cNvGrpSpPr/>
          <p:nvPr/>
        </p:nvGrpSpPr>
        <p:grpSpPr>
          <a:xfrm>
            <a:off x="14526866" y="25365123"/>
            <a:ext cx="2621897" cy="2613928"/>
            <a:chOff x="24837782" y="37725805"/>
            <a:chExt cx="4146429" cy="413382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5724CC9-9B9C-9138-2168-78C798075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3750E9-A099-753A-B8B7-ADCF8916D895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AB5C89-3710-AFD6-455C-3706588ECAAF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14DE762-836F-BFEF-7739-017BE5592E73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8A159D-CD86-E38C-4B42-02412323A72B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160800-DB8A-3401-59DA-458782A47497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2159FA-AC67-9BCF-446F-643C1ED9694C}"/>
                  </a:ext>
                </a:extLst>
              </p:cNvPr>
              <p:cNvSpPr/>
              <p:nvPr/>
            </p:nvSpPr>
            <p:spPr>
              <a:xfrm>
                <a:off x="15110254" y="25941178"/>
                <a:ext cx="2071222" cy="210787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0C3CF3-53FB-D6E9-45F7-D18A61301DC3}"/>
                  </a:ext>
                </a:extLst>
              </p:cNvPr>
              <p:cNvSpPr txBox="1"/>
              <p:nvPr/>
            </p:nvSpPr>
            <p:spPr>
              <a:xfrm>
                <a:off x="14830118" y="26101221"/>
                <a:ext cx="2016224" cy="1134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0" y="1"/>
            <a:ext cx="43167300" cy="302799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800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3F5674-58D7-DDDC-55DF-288C67C6AF50}"/>
              </a:ext>
            </a:extLst>
          </p:cNvPr>
          <p:cNvSpPr/>
          <p:nvPr/>
        </p:nvSpPr>
        <p:spPr bwMode="auto">
          <a:xfrm>
            <a:off x="33931341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88296-BCD8-A6E8-2F5C-C45CB5904376}"/>
              </a:ext>
            </a:extLst>
          </p:cNvPr>
          <p:cNvSpPr/>
          <p:nvPr/>
        </p:nvSpPr>
        <p:spPr bwMode="auto">
          <a:xfrm>
            <a:off x="740301" y="661457"/>
            <a:ext cx="8508782" cy="28991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679" tIns="32339" rIns="64679" bIns="32339" numCol="1" rtlCol="0" anchor="t" anchorCtr="0" compatLnSpc="1">
            <a:prstTxWarp prst="textNoShape">
              <a:avLst/>
            </a:prstTxWarp>
          </a:bodyPr>
          <a:lstStyle/>
          <a:p>
            <a:pPr defTabSz="610824" eaLnBrk="1" hangingPunct="1"/>
            <a:endParaRPr lang="en-DK" sz="1627">
              <a:latin typeface="Times New Roman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34596680" y="1175387"/>
            <a:ext cx="71781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0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808444" indent="-808444"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392516" y="1332760"/>
            <a:ext cx="7230945" cy="2756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Poster Title</a:t>
            </a:r>
          </a:p>
          <a:p>
            <a:r>
              <a:rPr lang="en-GB" sz="40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Subtitle</a:t>
            </a:r>
          </a:p>
          <a:p>
            <a:endParaRPr lang="en-GB" sz="6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6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Author's name</a:t>
            </a: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3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04222" indent="-40422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23378" indent="-32337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6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6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2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 marL="525489" indent="-525489">
              <a:lnSpc>
                <a:spcPct val="120000"/>
              </a:lnSpc>
              <a:buFont typeface="+mj-lt"/>
              <a:buAutoNum type="arabicPeriod"/>
            </a:pPr>
            <a:endParaRPr lang="en-US" sz="36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7268" y="1890515"/>
            <a:ext cx="19385454" cy="554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2000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20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20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1" dirty="0" err="1">
                <a:solidFill>
                  <a:schemeClr val="bg1"/>
                </a:solidFill>
                <a:latin typeface="Lato" panose="020F0502020204030203" pitchFamily="34" charset="77"/>
              </a:rPr>
              <a:t>important</a:t>
            </a:r>
            <a:r>
              <a:rPr lang="da-DK" altLang="en-US" sz="12000" dirty="0" err="1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20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20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B25F34-F995-BBA4-109D-B148D08FB005}"/>
              </a:ext>
            </a:extLst>
          </p:cNvPr>
          <p:cNvGrpSpPr/>
          <p:nvPr/>
        </p:nvGrpSpPr>
        <p:grpSpPr>
          <a:xfrm>
            <a:off x="11912128" y="9226643"/>
            <a:ext cx="19385454" cy="12895345"/>
            <a:chOff x="11912128" y="8806475"/>
            <a:chExt cx="19385454" cy="128953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CBCCA5-CA4C-1147-AA01-ACBCECE78040}"/>
                </a:ext>
              </a:extLst>
            </p:cNvPr>
            <p:cNvSpPr/>
            <p:nvPr/>
          </p:nvSpPr>
          <p:spPr bwMode="auto">
            <a:xfrm>
              <a:off x="11912128" y="8806475"/>
              <a:ext cx="19385454" cy="128953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pic>
          <p:nvPicPr>
            <p:cNvPr id="19" name="Picture 18" descr="Close up of pages of an open book in a bright studio">
              <a:extLst>
                <a:ext uri="{FF2B5EF4-FFF2-40B4-BE49-F238E27FC236}">
                  <a16:creationId xmlns:a16="http://schemas.microsoft.com/office/drawing/2014/main" id="{26EA3451-D55D-9DA1-BFD1-D66E6E8D5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32771" y="9437673"/>
              <a:ext cx="18133008" cy="105680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0B248C-F4A2-A985-D1C7-9C5E910475E3}"/>
                </a:ext>
              </a:extLst>
            </p:cNvPr>
            <p:cNvSpPr txBox="1"/>
            <p:nvPr/>
          </p:nvSpPr>
          <p:spPr>
            <a:xfrm>
              <a:off x="12807399" y="20556223"/>
              <a:ext cx="114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effectLst/>
                  <a:latin typeface="Myriad Pro" panose="020B0503030403020204" pitchFamily="34" charset="0"/>
                </a:rPr>
                <a:t>Visualize your finding with an image or graphic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41CB8E-2DAC-EDDA-9C4A-23207D706C2E}"/>
              </a:ext>
            </a:extLst>
          </p:cNvPr>
          <p:cNvGrpSpPr/>
          <p:nvPr/>
        </p:nvGrpSpPr>
        <p:grpSpPr>
          <a:xfrm>
            <a:off x="14310842" y="25117657"/>
            <a:ext cx="15897332" cy="3070846"/>
            <a:chOff x="14603219" y="24789932"/>
            <a:chExt cx="14344554" cy="2770900"/>
          </a:xfrm>
        </p:grpSpPr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FF2DCF17-C02C-63AA-43C7-8514EB1B3EA0}"/>
                </a:ext>
              </a:extLst>
            </p:cNvPr>
            <p:cNvSpPr/>
            <p:nvPr/>
          </p:nvSpPr>
          <p:spPr>
            <a:xfrm>
              <a:off x="19972305" y="25122182"/>
              <a:ext cx="1107804" cy="1916200"/>
            </a:xfrm>
            <a:custGeom>
              <a:avLst/>
              <a:gdLst>
                <a:gd name="connsiteX0" fmla="*/ 321256 w 2089376"/>
                <a:gd name="connsiteY0" fmla="*/ 0 h 3614056"/>
                <a:gd name="connsiteX1" fmla="*/ 0 w 2089376"/>
                <a:gd name="connsiteY1" fmla="*/ 321256 h 3614056"/>
                <a:gd name="connsiteX2" fmla="*/ 0 w 2089376"/>
                <a:gd name="connsiteY2" fmla="*/ 3292801 h 3614056"/>
                <a:gd name="connsiteX3" fmla="*/ 321256 w 2089376"/>
                <a:gd name="connsiteY3" fmla="*/ 3614057 h 3614056"/>
                <a:gd name="connsiteX4" fmla="*/ 1815047 w 2089376"/>
                <a:gd name="connsiteY4" fmla="*/ 3614057 h 3614056"/>
                <a:gd name="connsiteX5" fmla="*/ 2136303 w 2089376"/>
                <a:gd name="connsiteY5" fmla="*/ 3292801 h 3614056"/>
                <a:gd name="connsiteX6" fmla="*/ 2136303 w 2089376"/>
                <a:gd name="connsiteY6" fmla="*/ 321256 h 3614056"/>
                <a:gd name="connsiteX7" fmla="*/ 1815047 w 2089376"/>
                <a:gd name="connsiteY7" fmla="*/ 0 h 3614056"/>
                <a:gd name="connsiteX8" fmla="*/ 321256 w 2089376"/>
                <a:gd name="connsiteY8" fmla="*/ 0 h 3614056"/>
                <a:gd name="connsiteX9" fmla="*/ 889115 w 2089376"/>
                <a:gd name="connsiteY9" fmla="*/ 309397 h 3614056"/>
                <a:gd name="connsiteX10" fmla="*/ 1247302 w 2089376"/>
                <a:gd name="connsiteY10" fmla="*/ 309397 h 3614056"/>
                <a:gd name="connsiteX11" fmla="*/ 1289936 w 2089376"/>
                <a:gd name="connsiteY11" fmla="*/ 369650 h 3614056"/>
                <a:gd name="connsiteX12" fmla="*/ 1247302 w 2089376"/>
                <a:gd name="connsiteY12" fmla="*/ 429903 h 3614056"/>
                <a:gd name="connsiteX13" fmla="*/ 889115 w 2089376"/>
                <a:gd name="connsiteY13" fmla="*/ 429903 h 3614056"/>
                <a:gd name="connsiteX14" fmla="*/ 846480 w 2089376"/>
                <a:gd name="connsiteY14" fmla="*/ 369650 h 3614056"/>
                <a:gd name="connsiteX15" fmla="*/ 889115 w 2089376"/>
                <a:gd name="connsiteY15" fmla="*/ 309397 h 3614056"/>
                <a:gd name="connsiteX16" fmla="*/ 176468 w 2089376"/>
                <a:gd name="connsiteY16" fmla="*/ 738905 h 3614056"/>
                <a:gd name="connsiteX17" fmla="*/ 1959892 w 2089376"/>
                <a:gd name="connsiteY17" fmla="*/ 738905 h 3614056"/>
                <a:gd name="connsiteX18" fmla="*/ 1959892 w 2089376"/>
                <a:gd name="connsiteY18" fmla="*/ 2875208 h 3614056"/>
                <a:gd name="connsiteX19" fmla="*/ 176468 w 2089376"/>
                <a:gd name="connsiteY19" fmla="*/ 2875208 h 3614056"/>
                <a:gd name="connsiteX20" fmla="*/ 176468 w 2089376"/>
                <a:gd name="connsiteY20" fmla="*/ 738905 h 3614056"/>
                <a:gd name="connsiteX21" fmla="*/ 1068180 w 2089376"/>
                <a:gd name="connsiteY21" fmla="*/ 3045747 h 3614056"/>
                <a:gd name="connsiteX22" fmla="*/ 1068180 w 2089376"/>
                <a:gd name="connsiteY22" fmla="*/ 3045747 h 3614056"/>
                <a:gd name="connsiteX23" fmla="*/ 1267066 w 2089376"/>
                <a:gd name="connsiteY23" fmla="*/ 3244633 h 3614056"/>
                <a:gd name="connsiteX24" fmla="*/ 1267066 w 2089376"/>
                <a:gd name="connsiteY24" fmla="*/ 3244633 h 3614056"/>
                <a:gd name="connsiteX25" fmla="*/ 1267066 w 2089376"/>
                <a:gd name="connsiteY25" fmla="*/ 3244633 h 3614056"/>
                <a:gd name="connsiteX26" fmla="*/ 1267066 w 2089376"/>
                <a:gd name="connsiteY26" fmla="*/ 3244633 h 3614056"/>
                <a:gd name="connsiteX27" fmla="*/ 1068180 w 2089376"/>
                <a:gd name="connsiteY27" fmla="*/ 3443519 h 3614056"/>
                <a:gd name="connsiteX28" fmla="*/ 1068180 w 2089376"/>
                <a:gd name="connsiteY28" fmla="*/ 3443519 h 3614056"/>
                <a:gd name="connsiteX29" fmla="*/ 1068180 w 2089376"/>
                <a:gd name="connsiteY29" fmla="*/ 3443519 h 3614056"/>
                <a:gd name="connsiteX30" fmla="*/ 1068180 w 2089376"/>
                <a:gd name="connsiteY30" fmla="*/ 3443519 h 3614056"/>
                <a:gd name="connsiteX31" fmla="*/ 869294 w 2089376"/>
                <a:gd name="connsiteY31" fmla="*/ 3244633 h 3614056"/>
                <a:gd name="connsiteX32" fmla="*/ 869294 w 2089376"/>
                <a:gd name="connsiteY32" fmla="*/ 3244633 h 3614056"/>
                <a:gd name="connsiteX33" fmla="*/ 869294 w 2089376"/>
                <a:gd name="connsiteY33" fmla="*/ 3244633 h 3614056"/>
                <a:gd name="connsiteX34" fmla="*/ 869294 w 2089376"/>
                <a:gd name="connsiteY34" fmla="*/ 3244633 h 3614056"/>
                <a:gd name="connsiteX35" fmla="*/ 1068180 w 2089376"/>
                <a:gd name="connsiteY35" fmla="*/ 3045747 h 3614056"/>
                <a:gd name="connsiteX36" fmla="*/ 1068180 w 2089376"/>
                <a:gd name="connsiteY36" fmla="*/ 3045747 h 3614056"/>
                <a:gd name="connsiteX37" fmla="*/ 1068180 w 2089376"/>
                <a:gd name="connsiteY37" fmla="*/ 3045747 h 36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89376" h="3614056">
                  <a:moveTo>
                    <a:pt x="321256" y="0"/>
                  </a:moveTo>
                  <a:cubicBezTo>
                    <a:pt x="144562" y="0"/>
                    <a:pt x="0" y="144562"/>
                    <a:pt x="0" y="321256"/>
                  </a:cubicBezTo>
                  <a:lnTo>
                    <a:pt x="0" y="3292801"/>
                  </a:lnTo>
                  <a:cubicBezTo>
                    <a:pt x="0" y="3469495"/>
                    <a:pt x="144562" y="3614057"/>
                    <a:pt x="321256" y="3614057"/>
                  </a:cubicBezTo>
                  <a:lnTo>
                    <a:pt x="1815047" y="3614057"/>
                  </a:lnTo>
                  <a:cubicBezTo>
                    <a:pt x="1991741" y="3614057"/>
                    <a:pt x="2136303" y="3469495"/>
                    <a:pt x="2136303" y="3292801"/>
                  </a:cubicBezTo>
                  <a:lnTo>
                    <a:pt x="2136303" y="321256"/>
                  </a:lnTo>
                  <a:cubicBezTo>
                    <a:pt x="2136303" y="144562"/>
                    <a:pt x="1991741" y="0"/>
                    <a:pt x="1815047" y="0"/>
                  </a:cubicBezTo>
                  <a:lnTo>
                    <a:pt x="321256" y="0"/>
                  </a:lnTo>
                  <a:close/>
                  <a:moveTo>
                    <a:pt x="889115" y="309397"/>
                  </a:moveTo>
                  <a:lnTo>
                    <a:pt x="1247302" y="309397"/>
                  </a:lnTo>
                  <a:cubicBezTo>
                    <a:pt x="1270849" y="309397"/>
                    <a:pt x="1289936" y="336390"/>
                    <a:pt x="1289936" y="369650"/>
                  </a:cubicBezTo>
                  <a:cubicBezTo>
                    <a:pt x="1289936" y="402911"/>
                    <a:pt x="1270849" y="429903"/>
                    <a:pt x="1247302" y="429903"/>
                  </a:cubicBezTo>
                  <a:lnTo>
                    <a:pt x="889115" y="429903"/>
                  </a:lnTo>
                  <a:cubicBezTo>
                    <a:pt x="865567" y="429903"/>
                    <a:pt x="846480" y="402911"/>
                    <a:pt x="846480" y="369650"/>
                  </a:cubicBezTo>
                  <a:cubicBezTo>
                    <a:pt x="846480" y="336390"/>
                    <a:pt x="865567" y="309397"/>
                    <a:pt x="889115" y="309397"/>
                  </a:cubicBezTo>
                  <a:close/>
                  <a:moveTo>
                    <a:pt x="176468" y="738905"/>
                  </a:moveTo>
                  <a:lnTo>
                    <a:pt x="1959892" y="738905"/>
                  </a:lnTo>
                  <a:lnTo>
                    <a:pt x="1959892" y="2875208"/>
                  </a:lnTo>
                  <a:lnTo>
                    <a:pt x="176468" y="2875208"/>
                  </a:lnTo>
                  <a:lnTo>
                    <a:pt x="176468" y="738905"/>
                  </a:lnTo>
                  <a:close/>
                  <a:moveTo>
                    <a:pt x="1068180" y="3045747"/>
                  </a:moveTo>
                  <a:cubicBezTo>
                    <a:pt x="1068180" y="3045747"/>
                    <a:pt x="1068180" y="3045747"/>
                    <a:pt x="1068180" y="3045747"/>
                  </a:cubicBezTo>
                  <a:cubicBezTo>
                    <a:pt x="1178013" y="3045747"/>
                    <a:pt x="1267066" y="3134799"/>
                    <a:pt x="1267066" y="3244633"/>
                  </a:cubicBezTo>
                  <a:cubicBezTo>
                    <a:pt x="1267066" y="3244633"/>
                    <a:pt x="1267066" y="3244633"/>
                    <a:pt x="1267066" y="3244633"/>
                  </a:cubicBezTo>
                  <a:lnTo>
                    <a:pt x="1267066" y="3244633"/>
                  </a:lnTo>
                  <a:cubicBezTo>
                    <a:pt x="1267066" y="3244633"/>
                    <a:pt x="1267066" y="3244633"/>
                    <a:pt x="1267066" y="3244633"/>
                  </a:cubicBezTo>
                  <a:cubicBezTo>
                    <a:pt x="1267066" y="3354466"/>
                    <a:pt x="1178013" y="3443519"/>
                    <a:pt x="1068180" y="3443519"/>
                  </a:cubicBezTo>
                  <a:cubicBezTo>
                    <a:pt x="1068180" y="3443519"/>
                    <a:pt x="1068180" y="3443519"/>
                    <a:pt x="1068180" y="3443519"/>
                  </a:cubicBezTo>
                  <a:lnTo>
                    <a:pt x="1068180" y="3443519"/>
                  </a:lnTo>
                  <a:cubicBezTo>
                    <a:pt x="1068180" y="3443519"/>
                    <a:pt x="1068180" y="3443519"/>
                    <a:pt x="1068180" y="3443519"/>
                  </a:cubicBezTo>
                  <a:cubicBezTo>
                    <a:pt x="958346" y="3443519"/>
                    <a:pt x="869294" y="3354466"/>
                    <a:pt x="869294" y="3244633"/>
                  </a:cubicBezTo>
                  <a:cubicBezTo>
                    <a:pt x="869294" y="3244633"/>
                    <a:pt x="869294" y="3244633"/>
                    <a:pt x="869294" y="3244633"/>
                  </a:cubicBezTo>
                  <a:lnTo>
                    <a:pt x="869294" y="3244633"/>
                  </a:lnTo>
                  <a:cubicBezTo>
                    <a:pt x="869294" y="3244633"/>
                    <a:pt x="869294" y="3244633"/>
                    <a:pt x="869294" y="3244633"/>
                  </a:cubicBezTo>
                  <a:cubicBezTo>
                    <a:pt x="869294" y="3134799"/>
                    <a:pt x="958346" y="3045747"/>
                    <a:pt x="1068180" y="3045747"/>
                  </a:cubicBezTo>
                  <a:cubicBezTo>
                    <a:pt x="1068180" y="3045747"/>
                    <a:pt x="1068180" y="3045747"/>
                    <a:pt x="1068180" y="3045747"/>
                  </a:cubicBezTo>
                  <a:lnTo>
                    <a:pt x="1068180" y="3045747"/>
                  </a:lnTo>
                  <a:close/>
                </a:path>
              </a:pathLst>
            </a:custGeom>
            <a:solidFill>
              <a:schemeClr val="bg1"/>
            </a:solidFill>
            <a:ln w="56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7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21570652" y="25381227"/>
              <a:ext cx="7377121" cy="141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Scan the code 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to </a:t>
              </a:r>
              <a:b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download</a:t>
              </a:r>
              <a:r>
                <a:rPr lang="en-US" sz="4800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the</a:t>
              </a:r>
              <a:r>
                <a:rPr lang="en-US" sz="4800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>
                  <a:solidFill>
                    <a:schemeClr val="bg1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full paper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932D83-337A-2945-0897-71416EF2FA2C}"/>
                </a:ext>
              </a:extLst>
            </p:cNvPr>
            <p:cNvSpPr/>
            <p:nvPr/>
          </p:nvSpPr>
          <p:spPr bwMode="auto">
            <a:xfrm>
              <a:off x="14603219" y="24789932"/>
              <a:ext cx="2770901" cy="2770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679" tIns="32339" rIns="64679" bIns="32339" numCol="1" rtlCol="0" anchor="t" anchorCtr="0" compatLnSpc="1">
              <a:prstTxWarp prst="textNoShape">
                <a:avLst/>
              </a:prstTxWarp>
            </a:bodyPr>
            <a:lstStyle/>
            <a:p>
              <a:pPr defTabSz="610824" eaLnBrk="1" hangingPunct="1"/>
              <a:endParaRPr lang="en-DK" sz="1627">
                <a:latin typeface="Times New Roman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B7B2B9-6605-6B15-AD2F-28A9A9196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3825" y="26040534"/>
              <a:ext cx="1437937" cy="0"/>
            </a:xfrm>
            <a:prstGeom prst="straightConnector1">
              <a:avLst/>
            </a:prstGeom>
            <a:ln w="60325">
              <a:solidFill>
                <a:schemeClr val="bg1"/>
              </a:solidFill>
              <a:prstDash val="dash"/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B0AE2A1-E15F-BAF0-46B0-93DC507D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26" y="4338787"/>
            <a:ext cx="1267264" cy="16052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C7FA6D-DB80-C541-533A-B3ABB85CAB37}"/>
              </a:ext>
            </a:extLst>
          </p:cNvPr>
          <p:cNvSpPr txBox="1"/>
          <p:nvPr/>
        </p:nvSpPr>
        <p:spPr>
          <a:xfrm>
            <a:off x="34401073" y="27772613"/>
            <a:ext cx="7662873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Enhedens navn Xxxxxxxxxxxxxxx Xxxxxxxxxxx xxx Xxxxxxxxxxxxxxxxxxxx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3CDCCC-D6C8-23E1-1252-B48F5B877FEA}"/>
              </a:ext>
            </a:extLst>
          </p:cNvPr>
          <p:cNvGrpSpPr/>
          <p:nvPr/>
        </p:nvGrpSpPr>
        <p:grpSpPr>
          <a:xfrm>
            <a:off x="34204121" y="24579746"/>
            <a:ext cx="8621889" cy="3008532"/>
            <a:chOff x="1229049" y="37954007"/>
            <a:chExt cx="8621889" cy="30085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D65DC3-1AA7-A79D-5F5A-847F0149C9AC}"/>
                </a:ext>
              </a:extLst>
            </p:cNvPr>
            <p:cNvGrpSpPr/>
            <p:nvPr/>
          </p:nvGrpSpPr>
          <p:grpSpPr>
            <a:xfrm>
              <a:off x="1229049" y="37954007"/>
              <a:ext cx="8077385" cy="3008532"/>
              <a:chOff x="1229049" y="37954007"/>
              <a:chExt cx="8077385" cy="3008532"/>
            </a:xfrm>
          </p:grpSpPr>
          <p:pic>
            <p:nvPicPr>
              <p:cNvPr id="8" name="Picture 7" descr="A picture containing text, font, logo, screenshot&#10;&#10;Description automatically generated">
                <a:extLst>
                  <a:ext uri="{FF2B5EF4-FFF2-40B4-BE49-F238E27FC236}">
                    <a16:creationId xmlns:a16="http://schemas.microsoft.com/office/drawing/2014/main" id="{491AC432-1B03-5C89-E97B-B4FCA9595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9049" y="37954007"/>
                <a:ext cx="8077384" cy="300853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ED530-5735-29E5-9ADF-4B9EBE27A337}"/>
                  </a:ext>
                </a:extLst>
              </p:cNvPr>
              <p:cNvSpPr/>
              <p:nvPr/>
            </p:nvSpPr>
            <p:spPr bwMode="auto">
              <a:xfrm>
                <a:off x="3681372" y="38680373"/>
                <a:ext cx="5625062" cy="1740134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6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K" sz="2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28F2DB-62C3-704E-AE98-1AED0797BA13}"/>
                </a:ext>
              </a:extLst>
            </p:cNvPr>
            <p:cNvSpPr txBox="1"/>
            <p:nvPr/>
          </p:nvSpPr>
          <p:spPr>
            <a:xfrm>
              <a:off x="3946824" y="38718084"/>
              <a:ext cx="5904114" cy="135934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ts val="5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0" i="0" u="none" strike="noStrike" kern="0" cap="small" spc="65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KØBENHAVNS</a:t>
              </a:r>
              <a:r>
                <a:rPr kumimoji="0" lang="en-US" sz="4800" b="0" i="0" u="none" strike="noStrike" kern="0" cap="small" spc="7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Lato" panose="020F0502020204030203" pitchFamily="34" charset="0"/>
                  <a:cs typeface="Times New Roman" panose="02020603050405020304" pitchFamily="18" charset="0"/>
                </a:rPr>
                <a:t> UNIVERSITET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22190-E9F2-B9AB-9494-0DBD0EF6FC18}"/>
              </a:ext>
            </a:extLst>
          </p:cNvPr>
          <p:cNvGrpSpPr/>
          <p:nvPr/>
        </p:nvGrpSpPr>
        <p:grpSpPr>
          <a:xfrm>
            <a:off x="14526866" y="25365123"/>
            <a:ext cx="2621897" cy="2613928"/>
            <a:chOff x="24837782" y="37725805"/>
            <a:chExt cx="4146429" cy="4133826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7EFECD1-37A7-C8AB-2222-CDBB1BDF9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1458AA-B53C-EE2A-9312-FEFE9FD316BB}"/>
                </a:ext>
              </a:extLst>
            </p:cNvPr>
            <p:cNvGrpSpPr/>
            <p:nvPr/>
          </p:nvGrpSpPr>
          <p:grpSpPr>
            <a:xfrm>
              <a:off x="24837782" y="37725805"/>
              <a:ext cx="4146429" cy="4133826"/>
              <a:chOff x="14432449" y="25296445"/>
              <a:chExt cx="2760998" cy="275260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5B9478-E76A-428D-9871-1A90398B4C28}"/>
                  </a:ext>
                </a:extLst>
              </p:cNvPr>
              <p:cNvSpPr/>
              <p:nvPr/>
            </p:nvSpPr>
            <p:spPr>
              <a:xfrm>
                <a:off x="15203518" y="25941187"/>
                <a:ext cx="1210313" cy="1454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8490F8-1200-CE6A-5094-528BE3EC9B5E}"/>
                  </a:ext>
                </a:extLst>
              </p:cNvPr>
              <p:cNvSpPr/>
              <p:nvPr/>
            </p:nvSpPr>
            <p:spPr>
              <a:xfrm>
                <a:off x="15102930" y="26591224"/>
                <a:ext cx="1470601" cy="804403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203CAF-F684-FAF9-4A81-D64A7FE37B94}"/>
                  </a:ext>
                </a:extLst>
              </p:cNvPr>
              <p:cNvSpPr/>
              <p:nvPr/>
            </p:nvSpPr>
            <p:spPr>
              <a:xfrm>
                <a:off x="14432449" y="25941178"/>
                <a:ext cx="2760998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BFE6409-5B5A-6100-5DC6-3A7AE0E7CE10}"/>
                  </a:ext>
                </a:extLst>
              </p:cNvPr>
              <p:cNvSpPr/>
              <p:nvPr/>
            </p:nvSpPr>
            <p:spPr>
              <a:xfrm>
                <a:off x="15110254" y="25296445"/>
                <a:ext cx="1417240" cy="145443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EAC6962-DD23-402F-BFCB-B3206B5DC248}"/>
                  </a:ext>
                </a:extLst>
              </p:cNvPr>
              <p:cNvSpPr/>
              <p:nvPr/>
            </p:nvSpPr>
            <p:spPr>
              <a:xfrm>
                <a:off x="15110254" y="25941178"/>
                <a:ext cx="2071222" cy="210787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C4B0AE-6256-4779-2CD4-7FB75D006FD1}"/>
                  </a:ext>
                </a:extLst>
              </p:cNvPr>
              <p:cNvSpPr txBox="1"/>
              <p:nvPr/>
            </p:nvSpPr>
            <p:spPr>
              <a:xfrm>
                <a:off x="14830118" y="26101221"/>
                <a:ext cx="2016224" cy="1134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 QR CODE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WITH LINK TO 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FULL PAPER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AND  PLACE</a:t>
                </a:r>
              </a:p>
              <a:p>
                <a:r>
                  <a:rPr lang="en-DK" sz="1400" b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704</TotalTime>
  <Words>396</Words>
  <Application>Microsoft Macintosh PowerPoint</Application>
  <PresentationFormat>Custom</PresentationFormat>
  <Paragraphs>93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Lato Black</vt:lpstr>
      <vt:lpstr>Myriad Pro</vt:lpstr>
      <vt:lpstr>Times New Roman</vt:lpstr>
      <vt:lpstr>Office Theme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66</cp:revision>
  <dcterms:created xsi:type="dcterms:W3CDTF">2003-10-09T09:28:44Z</dcterms:created>
  <dcterms:modified xsi:type="dcterms:W3CDTF">2023-06-23T09:14:03Z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2023-01-09T15:08:31Z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a6be2cf9-eb42-4352-8969-374c399019e9</vt:lpwstr>
  </property>
  <property fmtid="{D5CDD505-2E9C-101B-9397-08002B2CF9AE}" pid="8" name="MSIP_Label_6a2630e2-1ac5-455e-8217-0156b1936a76_ContentBits">
    <vt:lpwstr>0</vt:lpwstr>
  </property>
</Properties>
</file>