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43167300" cy="3027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 userDrawn="1">
          <p15:clr>
            <a:srgbClr val="A4A3A4"/>
          </p15:clr>
        </p15:guide>
        <p15:guide id="2" orient="horz" pos="18577" userDrawn="1">
          <p15:clr>
            <a:srgbClr val="A4A3A4"/>
          </p15:clr>
        </p15:guide>
        <p15:guide id="3" orient="horz" pos="3561" userDrawn="1">
          <p15:clr>
            <a:srgbClr val="A4A3A4"/>
          </p15:clr>
        </p15:guide>
        <p15:guide id="4" orient="horz" pos="4877" userDrawn="1">
          <p15:clr>
            <a:srgbClr val="A4A3A4"/>
          </p15:clr>
        </p15:guide>
        <p15:guide id="5" pos="969" userDrawn="1">
          <p15:clr>
            <a:srgbClr val="A4A3A4"/>
          </p15:clr>
        </p15:guide>
        <p15:guide id="6" pos="26254" userDrawn="1">
          <p15:clr>
            <a:srgbClr val="A4A3A4"/>
          </p15:clr>
        </p15:guide>
        <p15:guide id="7" pos="6596" userDrawn="1">
          <p15:clr>
            <a:srgbClr val="A4A3A4"/>
          </p15:clr>
        </p15:guide>
        <p15:guide id="8" pos="7502" userDrawn="1">
          <p15:clr>
            <a:srgbClr val="A4A3A4"/>
          </p15:clr>
        </p15:guide>
        <p15:guide id="9" pos="13127" userDrawn="1">
          <p15:clr>
            <a:srgbClr val="A4A3A4"/>
          </p15:clr>
        </p15:guide>
        <p15:guide id="10" pos="14032" userDrawn="1">
          <p15:clr>
            <a:srgbClr val="A4A3A4"/>
          </p15:clr>
        </p15:guide>
        <p15:guide id="11" pos="19659" userDrawn="1">
          <p15:clr>
            <a:srgbClr val="A4A3A4"/>
          </p15:clr>
        </p15:guide>
        <p15:guide id="12" pos="20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91D"/>
    <a:srgbClr val="72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9" autoAdjust="0"/>
    <p:restoredTop sz="95621" autoAdjust="0"/>
  </p:normalViewPr>
  <p:slideViewPr>
    <p:cSldViewPr>
      <p:cViewPr>
        <p:scale>
          <a:sx n="62" d="100"/>
          <a:sy n="62" d="100"/>
        </p:scale>
        <p:origin x="-2160" y="-4904"/>
      </p:cViewPr>
      <p:guideLst>
        <p:guide orient="horz" pos="2278"/>
        <p:guide orient="horz" pos="18577"/>
        <p:guide orient="horz" pos="3561"/>
        <p:guide orient="horz" pos="4877"/>
        <p:guide pos="969"/>
        <p:guide pos="26254"/>
        <p:guide pos="6596"/>
        <p:guide pos="7502"/>
        <p:guide pos="13127"/>
        <p:guide pos="14032"/>
        <p:guide pos="19659"/>
        <p:guide pos="20564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5595EA-BC75-2D44-B1A3-06CAEC8E0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06426-D001-3F49-9A59-1107D8FE84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41C9721-2DF1-0B48-BE4E-0EF1FE8DB1A5}" type="datetimeFigureOut">
              <a:rPr lang="en-GB"/>
              <a:pPr>
                <a:defRPr/>
              </a:pPr>
              <a:t>23/06/2023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B2F448-4E59-6243-A361-52F136406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1143000"/>
            <a:ext cx="4397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3EA8AB-16A3-9C4A-A47B-ED890CD0E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4D0C-D1DD-C74A-A35E-38A50E13A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D627-453A-2B4B-BF7E-F2C00F45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99643-888B-8E4E-91AE-C8D745D92C2E}" type="slidenum">
              <a:rPr lang="en-GB" altLang="en-DK"/>
              <a:pPr/>
              <a:t>‹#›</a:t>
            </a:fld>
            <a:endParaRPr lang="en-GB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1143000"/>
            <a:ext cx="4397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1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1994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1143000"/>
            <a:ext cx="4397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2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247420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7548" y="4955545"/>
            <a:ext cx="36692205" cy="10541917"/>
          </a:xfrm>
        </p:spPr>
        <p:txBody>
          <a:bodyPr anchor="b"/>
          <a:lstStyle>
            <a:lvl1pPr algn="ctr">
              <a:defRPr sz="26492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913" y="15903998"/>
            <a:ext cx="32375475" cy="7310649"/>
          </a:xfrm>
        </p:spPr>
        <p:txBody>
          <a:bodyPr/>
          <a:lstStyle>
            <a:lvl1pPr marL="0" indent="0" algn="ctr">
              <a:buNone/>
              <a:defRPr sz="10597"/>
            </a:lvl1pPr>
            <a:lvl2pPr marL="2018675" indent="0" algn="ctr">
              <a:buNone/>
              <a:defRPr sz="8831"/>
            </a:lvl2pPr>
            <a:lvl3pPr marL="4037350" indent="0" algn="ctr">
              <a:buNone/>
              <a:defRPr sz="7948"/>
            </a:lvl3pPr>
            <a:lvl4pPr marL="6056025" indent="0" algn="ctr">
              <a:buNone/>
              <a:defRPr sz="7064"/>
            </a:lvl4pPr>
            <a:lvl5pPr marL="8074701" indent="0" algn="ctr">
              <a:buNone/>
              <a:defRPr sz="7064"/>
            </a:lvl5pPr>
            <a:lvl6pPr marL="10093376" indent="0" algn="ctr">
              <a:buNone/>
              <a:defRPr sz="7064"/>
            </a:lvl6pPr>
            <a:lvl7pPr marL="12112051" indent="0" algn="ctr">
              <a:buNone/>
              <a:defRPr sz="7064"/>
            </a:lvl7pPr>
            <a:lvl8pPr marL="14130726" indent="0" algn="ctr">
              <a:buNone/>
              <a:defRPr sz="7064"/>
            </a:lvl8pPr>
            <a:lvl9pPr marL="16149401" indent="0" algn="ctr">
              <a:buNone/>
              <a:defRPr sz="7064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8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891601" y="1612128"/>
            <a:ext cx="9307949" cy="25660879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7754" y="1612128"/>
            <a:ext cx="27384256" cy="25660879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5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271" y="7548975"/>
            <a:ext cx="37231796" cy="12595626"/>
          </a:xfrm>
        </p:spPr>
        <p:txBody>
          <a:bodyPr anchor="b"/>
          <a:lstStyle>
            <a:lvl1pPr>
              <a:defRPr sz="26492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71" y="20263761"/>
            <a:ext cx="37231796" cy="6623742"/>
          </a:xfrm>
        </p:spPr>
        <p:txBody>
          <a:bodyPr/>
          <a:lstStyle>
            <a:lvl1pPr marL="0" indent="0">
              <a:buNone/>
              <a:defRPr sz="10597">
                <a:solidFill>
                  <a:schemeClr val="tx1"/>
                </a:solidFill>
              </a:defRPr>
            </a:lvl1pPr>
            <a:lvl2pPr marL="2018675" indent="0">
              <a:buNone/>
              <a:defRPr sz="8831">
                <a:solidFill>
                  <a:schemeClr val="tx1">
                    <a:tint val="75000"/>
                  </a:schemeClr>
                </a:solidFill>
              </a:defRPr>
            </a:lvl2pPr>
            <a:lvl3pPr marL="4037350" indent="0">
              <a:buNone/>
              <a:defRPr sz="7948">
                <a:solidFill>
                  <a:schemeClr val="tx1">
                    <a:tint val="75000"/>
                  </a:schemeClr>
                </a:solidFill>
              </a:defRPr>
            </a:lvl3pPr>
            <a:lvl4pPr marL="6056025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4pPr>
            <a:lvl5pPr marL="8074701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5pPr>
            <a:lvl6pPr marL="10093376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6pPr>
            <a:lvl7pPr marL="12112051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7pPr>
            <a:lvl8pPr marL="14130726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8pPr>
            <a:lvl9pPr marL="16149401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7752" y="8060641"/>
            <a:ext cx="18346103" cy="192123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53445" y="8060641"/>
            <a:ext cx="18346103" cy="192123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75" y="1612135"/>
            <a:ext cx="37231796" cy="585272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379" y="7422802"/>
            <a:ext cx="18261788" cy="3637800"/>
          </a:xfrm>
        </p:spPr>
        <p:txBody>
          <a:bodyPr anchor="b"/>
          <a:lstStyle>
            <a:lvl1pPr marL="0" indent="0">
              <a:buNone/>
              <a:defRPr sz="10597" b="1"/>
            </a:lvl1pPr>
            <a:lvl2pPr marL="2018675" indent="0">
              <a:buNone/>
              <a:defRPr sz="8831" b="1"/>
            </a:lvl2pPr>
            <a:lvl3pPr marL="4037350" indent="0">
              <a:buNone/>
              <a:defRPr sz="7948" b="1"/>
            </a:lvl3pPr>
            <a:lvl4pPr marL="6056025" indent="0">
              <a:buNone/>
              <a:defRPr sz="7064" b="1"/>
            </a:lvl4pPr>
            <a:lvl5pPr marL="8074701" indent="0">
              <a:buNone/>
              <a:defRPr sz="7064" b="1"/>
            </a:lvl5pPr>
            <a:lvl6pPr marL="10093376" indent="0">
              <a:buNone/>
              <a:defRPr sz="7064" b="1"/>
            </a:lvl6pPr>
            <a:lvl7pPr marL="12112051" indent="0">
              <a:buNone/>
              <a:defRPr sz="7064" b="1"/>
            </a:lvl7pPr>
            <a:lvl8pPr marL="14130726" indent="0">
              <a:buNone/>
              <a:defRPr sz="7064" b="1"/>
            </a:lvl8pPr>
            <a:lvl9pPr marL="16149401" indent="0">
              <a:buNone/>
              <a:defRPr sz="7064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3379" y="11060602"/>
            <a:ext cx="18261788" cy="162684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3448" y="7422802"/>
            <a:ext cx="18351725" cy="3637800"/>
          </a:xfrm>
        </p:spPr>
        <p:txBody>
          <a:bodyPr anchor="b"/>
          <a:lstStyle>
            <a:lvl1pPr marL="0" indent="0">
              <a:buNone/>
              <a:defRPr sz="10597" b="1"/>
            </a:lvl1pPr>
            <a:lvl2pPr marL="2018675" indent="0">
              <a:buNone/>
              <a:defRPr sz="8831" b="1"/>
            </a:lvl2pPr>
            <a:lvl3pPr marL="4037350" indent="0">
              <a:buNone/>
              <a:defRPr sz="7948" b="1"/>
            </a:lvl3pPr>
            <a:lvl4pPr marL="6056025" indent="0">
              <a:buNone/>
              <a:defRPr sz="7064" b="1"/>
            </a:lvl4pPr>
            <a:lvl5pPr marL="8074701" indent="0">
              <a:buNone/>
              <a:defRPr sz="7064" b="1"/>
            </a:lvl5pPr>
            <a:lvl6pPr marL="10093376" indent="0">
              <a:buNone/>
              <a:defRPr sz="7064" b="1"/>
            </a:lvl6pPr>
            <a:lvl7pPr marL="12112051" indent="0">
              <a:buNone/>
              <a:defRPr sz="7064" b="1"/>
            </a:lvl7pPr>
            <a:lvl8pPr marL="14130726" indent="0">
              <a:buNone/>
              <a:defRPr sz="7064" b="1"/>
            </a:lvl8pPr>
            <a:lvl9pPr marL="16149401" indent="0">
              <a:buNone/>
              <a:defRPr sz="7064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53448" y="11060602"/>
            <a:ext cx="18351725" cy="162684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3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2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74" y="2018665"/>
            <a:ext cx="13922578" cy="7065328"/>
          </a:xfrm>
        </p:spPr>
        <p:txBody>
          <a:bodyPr anchor="b"/>
          <a:lstStyle>
            <a:lvl1pPr>
              <a:defRPr sz="14129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725" y="4359762"/>
            <a:ext cx="21853446" cy="21518408"/>
          </a:xfrm>
        </p:spPr>
        <p:txBody>
          <a:bodyPr/>
          <a:lstStyle>
            <a:lvl1pPr>
              <a:defRPr sz="14129"/>
            </a:lvl1pPr>
            <a:lvl2pPr>
              <a:defRPr sz="12363"/>
            </a:lvl2pPr>
            <a:lvl3pPr>
              <a:defRPr sz="10597"/>
            </a:lvl3pPr>
            <a:lvl4pPr>
              <a:defRPr sz="8831"/>
            </a:lvl4pPr>
            <a:lvl5pPr>
              <a:defRPr sz="8831"/>
            </a:lvl5pPr>
            <a:lvl6pPr>
              <a:defRPr sz="8831"/>
            </a:lvl6pPr>
            <a:lvl7pPr>
              <a:defRPr sz="8831"/>
            </a:lvl7pPr>
            <a:lvl8pPr>
              <a:defRPr sz="8831"/>
            </a:lvl8pPr>
            <a:lvl9pPr>
              <a:defRPr sz="883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3374" y="9083992"/>
            <a:ext cx="13922578" cy="16829220"/>
          </a:xfrm>
        </p:spPr>
        <p:txBody>
          <a:bodyPr/>
          <a:lstStyle>
            <a:lvl1pPr marL="0" indent="0">
              <a:buNone/>
              <a:defRPr sz="7064"/>
            </a:lvl1pPr>
            <a:lvl2pPr marL="2018675" indent="0">
              <a:buNone/>
              <a:defRPr sz="6181"/>
            </a:lvl2pPr>
            <a:lvl3pPr marL="4037350" indent="0">
              <a:buNone/>
              <a:defRPr sz="5298"/>
            </a:lvl3pPr>
            <a:lvl4pPr marL="6056025" indent="0">
              <a:buNone/>
              <a:defRPr sz="4415"/>
            </a:lvl4pPr>
            <a:lvl5pPr marL="8074701" indent="0">
              <a:buNone/>
              <a:defRPr sz="4415"/>
            </a:lvl5pPr>
            <a:lvl6pPr marL="10093376" indent="0">
              <a:buNone/>
              <a:defRPr sz="4415"/>
            </a:lvl6pPr>
            <a:lvl7pPr marL="12112051" indent="0">
              <a:buNone/>
              <a:defRPr sz="4415"/>
            </a:lvl7pPr>
            <a:lvl8pPr marL="14130726" indent="0">
              <a:buNone/>
              <a:defRPr sz="4415"/>
            </a:lvl8pPr>
            <a:lvl9pPr marL="16149401" indent="0">
              <a:buNone/>
              <a:defRPr sz="441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74" y="2018665"/>
            <a:ext cx="13922578" cy="7065328"/>
          </a:xfrm>
        </p:spPr>
        <p:txBody>
          <a:bodyPr anchor="b"/>
          <a:lstStyle>
            <a:lvl1pPr>
              <a:defRPr sz="14129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51725" y="4359762"/>
            <a:ext cx="21853446" cy="21518408"/>
          </a:xfrm>
        </p:spPr>
        <p:txBody>
          <a:bodyPr anchor="t"/>
          <a:lstStyle>
            <a:lvl1pPr marL="0" indent="0">
              <a:buNone/>
              <a:defRPr sz="14129"/>
            </a:lvl1pPr>
            <a:lvl2pPr marL="2018675" indent="0">
              <a:buNone/>
              <a:defRPr sz="12363"/>
            </a:lvl2pPr>
            <a:lvl3pPr marL="4037350" indent="0">
              <a:buNone/>
              <a:defRPr sz="10597"/>
            </a:lvl3pPr>
            <a:lvl4pPr marL="6056025" indent="0">
              <a:buNone/>
              <a:defRPr sz="8831"/>
            </a:lvl4pPr>
            <a:lvl5pPr marL="8074701" indent="0">
              <a:buNone/>
              <a:defRPr sz="8831"/>
            </a:lvl5pPr>
            <a:lvl6pPr marL="10093376" indent="0">
              <a:buNone/>
              <a:defRPr sz="8831"/>
            </a:lvl6pPr>
            <a:lvl7pPr marL="12112051" indent="0">
              <a:buNone/>
              <a:defRPr sz="8831"/>
            </a:lvl7pPr>
            <a:lvl8pPr marL="14130726" indent="0">
              <a:buNone/>
              <a:defRPr sz="8831"/>
            </a:lvl8pPr>
            <a:lvl9pPr marL="16149401" indent="0">
              <a:buNone/>
              <a:defRPr sz="8831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3374" y="9083992"/>
            <a:ext cx="13922578" cy="16829220"/>
          </a:xfrm>
        </p:spPr>
        <p:txBody>
          <a:bodyPr/>
          <a:lstStyle>
            <a:lvl1pPr marL="0" indent="0">
              <a:buNone/>
              <a:defRPr sz="7064"/>
            </a:lvl1pPr>
            <a:lvl2pPr marL="2018675" indent="0">
              <a:buNone/>
              <a:defRPr sz="6181"/>
            </a:lvl2pPr>
            <a:lvl3pPr marL="4037350" indent="0">
              <a:buNone/>
              <a:defRPr sz="5298"/>
            </a:lvl3pPr>
            <a:lvl4pPr marL="6056025" indent="0">
              <a:buNone/>
              <a:defRPr sz="4415"/>
            </a:lvl4pPr>
            <a:lvl5pPr marL="8074701" indent="0">
              <a:buNone/>
              <a:defRPr sz="4415"/>
            </a:lvl5pPr>
            <a:lvl6pPr marL="10093376" indent="0">
              <a:buNone/>
              <a:defRPr sz="4415"/>
            </a:lvl6pPr>
            <a:lvl7pPr marL="12112051" indent="0">
              <a:buNone/>
              <a:defRPr sz="4415"/>
            </a:lvl7pPr>
            <a:lvl8pPr marL="14130726" indent="0">
              <a:buNone/>
              <a:defRPr sz="4415"/>
            </a:lvl8pPr>
            <a:lvl9pPr marL="16149401" indent="0">
              <a:buNone/>
              <a:defRPr sz="441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4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7752" y="1612135"/>
            <a:ext cx="37231796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7752" y="8060641"/>
            <a:ext cx="37231796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7752" y="28065058"/>
            <a:ext cx="971264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99168" y="28065058"/>
            <a:ext cx="14568964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6905" y="28065058"/>
            <a:ext cx="971264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108">
            <a:extLst>
              <a:ext uri="{FF2B5EF4-FFF2-40B4-BE49-F238E27FC236}">
                <a16:creationId xmlns:a16="http://schemas.microsoft.com/office/drawing/2014/main" id="{3C196F5D-7655-1C9D-4D0B-E2F922AD9A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43167300" cy="30279975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27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037350" rtl="0" eaLnBrk="1" latinLnBrk="0" hangingPunct="1">
        <a:lnSpc>
          <a:spcPct val="90000"/>
        </a:lnSpc>
        <a:spcBef>
          <a:spcPct val="0"/>
        </a:spcBef>
        <a:buNone/>
        <a:defRPr sz="19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338" indent="-1009338" algn="l" defTabSz="403735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3" kern="1200">
          <a:solidFill>
            <a:schemeClr val="tx1"/>
          </a:solidFill>
          <a:latin typeface="+mn-lt"/>
          <a:ea typeface="+mn-ea"/>
          <a:cs typeface="+mn-cs"/>
        </a:defRPr>
      </a:lvl1pPr>
      <a:lvl2pPr marL="3028013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10597" kern="1200">
          <a:solidFill>
            <a:schemeClr val="tx1"/>
          </a:solidFill>
          <a:latin typeface="+mn-lt"/>
          <a:ea typeface="+mn-ea"/>
          <a:cs typeface="+mn-cs"/>
        </a:defRPr>
      </a:lvl2pPr>
      <a:lvl3pPr marL="5046688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8831" kern="1200">
          <a:solidFill>
            <a:schemeClr val="tx1"/>
          </a:solidFill>
          <a:latin typeface="+mn-lt"/>
          <a:ea typeface="+mn-ea"/>
          <a:cs typeface="+mn-cs"/>
        </a:defRPr>
      </a:lvl3pPr>
      <a:lvl4pPr marL="7065363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4pPr>
      <a:lvl5pPr marL="9084038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5pPr>
      <a:lvl6pPr marL="11102713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6pPr>
      <a:lvl7pPr marL="13121389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7pPr>
      <a:lvl8pPr marL="15140064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8pPr>
      <a:lvl9pPr marL="17158739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1pPr>
      <a:lvl2pPr marL="2018675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2pPr>
      <a:lvl3pPr marL="4037350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3pPr>
      <a:lvl4pPr marL="6056025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4pPr>
      <a:lvl5pPr marL="8074701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5pPr>
      <a:lvl6pPr marL="10093376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6pPr>
      <a:lvl7pPr marL="12112051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7pPr>
      <a:lvl8pPr marL="14130726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8pPr>
      <a:lvl9pPr marL="16149401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-162766" y="-485749"/>
            <a:ext cx="43167300" cy="302799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3F5674-58D7-DDDC-55DF-288C67C6AF50}"/>
              </a:ext>
            </a:extLst>
          </p:cNvPr>
          <p:cNvSpPr/>
          <p:nvPr/>
        </p:nvSpPr>
        <p:spPr bwMode="auto">
          <a:xfrm>
            <a:off x="33895767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88296-BCD8-A6E8-2F5C-C45CB5904376}"/>
              </a:ext>
            </a:extLst>
          </p:cNvPr>
          <p:cNvSpPr/>
          <p:nvPr/>
        </p:nvSpPr>
        <p:spPr bwMode="auto">
          <a:xfrm>
            <a:off x="740301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34596680" y="1175387"/>
            <a:ext cx="71781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0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392516" y="1332760"/>
            <a:ext cx="7230945" cy="2756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Poster Title</a:t>
            </a:r>
          </a:p>
          <a:p>
            <a:r>
              <a:rPr lang="en-GB" sz="40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Subtitle</a:t>
            </a:r>
          </a:p>
          <a:p>
            <a:endParaRPr lang="en-GB" sz="6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Author's name</a:t>
            </a: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23378" indent="-32337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6" name="Picture 1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0A823F3-B8B2-CC5D-9B19-CF4B7573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3082" y="26559295"/>
            <a:ext cx="7233618" cy="2694260"/>
          </a:xfrm>
          <a:prstGeom prst="rect">
            <a:avLst/>
          </a:prstGeom>
        </p:spPr>
      </p:pic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7268" y="1890515"/>
            <a:ext cx="19385454" cy="554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important</a:t>
            </a:r>
            <a:r>
              <a:rPr lang="da-DK" altLang="en-US" sz="12000" dirty="0" err="1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20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B25F34-F995-BBA4-109D-B148D08FB005}"/>
              </a:ext>
            </a:extLst>
          </p:cNvPr>
          <p:cNvGrpSpPr/>
          <p:nvPr/>
        </p:nvGrpSpPr>
        <p:grpSpPr>
          <a:xfrm>
            <a:off x="11912128" y="9226643"/>
            <a:ext cx="19385454" cy="12895345"/>
            <a:chOff x="11912128" y="8806475"/>
            <a:chExt cx="19385454" cy="128953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CBCCA5-CA4C-1147-AA01-ACBCECE78040}"/>
                </a:ext>
              </a:extLst>
            </p:cNvPr>
            <p:cNvSpPr/>
            <p:nvPr/>
          </p:nvSpPr>
          <p:spPr bwMode="auto">
            <a:xfrm>
              <a:off x="11912128" y="8806475"/>
              <a:ext cx="19385454" cy="128953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pic>
          <p:nvPicPr>
            <p:cNvPr id="19" name="Picture 18" descr="Close up of pages of an open book in a bright studio">
              <a:extLst>
                <a:ext uri="{FF2B5EF4-FFF2-40B4-BE49-F238E27FC236}">
                  <a16:creationId xmlns:a16="http://schemas.microsoft.com/office/drawing/2014/main" id="{26EA3451-D55D-9DA1-BFD1-D66E6E8D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32771" y="9437673"/>
              <a:ext cx="18133008" cy="105680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0B248C-F4A2-A985-D1C7-9C5E910475E3}"/>
                </a:ext>
              </a:extLst>
            </p:cNvPr>
            <p:cNvSpPr txBox="1"/>
            <p:nvPr/>
          </p:nvSpPr>
          <p:spPr>
            <a:xfrm>
              <a:off x="12807399" y="20556223"/>
              <a:ext cx="114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>
                  <a:effectLst/>
                  <a:latin typeface="Myriad Pro" panose="020B0503030403020204" pitchFamily="34" charset="0"/>
                </a:rPr>
                <a:t>Visualize your finding with an image or graphic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41CB8E-2DAC-EDDA-9C4A-23207D706C2E}"/>
              </a:ext>
            </a:extLst>
          </p:cNvPr>
          <p:cNvGrpSpPr/>
          <p:nvPr/>
        </p:nvGrpSpPr>
        <p:grpSpPr>
          <a:xfrm>
            <a:off x="14310843" y="25132984"/>
            <a:ext cx="15897331" cy="3070846"/>
            <a:chOff x="14603220" y="24789932"/>
            <a:chExt cx="14344553" cy="2770900"/>
          </a:xfrm>
        </p:grpSpPr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FF2DCF17-C02C-63AA-43C7-8514EB1B3EA0}"/>
                </a:ext>
              </a:extLst>
            </p:cNvPr>
            <p:cNvSpPr/>
            <p:nvPr/>
          </p:nvSpPr>
          <p:spPr>
            <a:xfrm>
              <a:off x="19972305" y="25122182"/>
              <a:ext cx="1107804" cy="1916200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bg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21570652" y="25381227"/>
              <a:ext cx="7377121" cy="141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Scan the code 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to </a:t>
              </a:r>
              <a:b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download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the</a:t>
              </a:r>
              <a:r>
                <a:rPr lang="en-US" sz="4800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full paper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932D83-337A-2945-0897-71416EF2FA2C}"/>
                </a:ext>
              </a:extLst>
            </p:cNvPr>
            <p:cNvSpPr/>
            <p:nvPr/>
          </p:nvSpPr>
          <p:spPr bwMode="auto">
            <a:xfrm>
              <a:off x="14603220" y="24789932"/>
              <a:ext cx="2770901" cy="2770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B7B2B9-6605-6B15-AD2F-28A9A9196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3825" y="26040534"/>
              <a:ext cx="1437937" cy="0"/>
            </a:xfrm>
            <a:prstGeom prst="straightConnector1">
              <a:avLst/>
            </a:prstGeom>
            <a:ln w="60325">
              <a:solidFill>
                <a:schemeClr val="bg1"/>
              </a:solidFill>
              <a:prstDash val="dash"/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B0AE2A1-E15F-BAF0-46B0-93DC507DF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26" y="4338787"/>
            <a:ext cx="1267264" cy="16052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0A7A2-55DF-6F27-2FE8-40F359E98E26}"/>
              </a:ext>
            </a:extLst>
          </p:cNvPr>
          <p:cNvGrpSpPr/>
          <p:nvPr/>
        </p:nvGrpSpPr>
        <p:grpSpPr>
          <a:xfrm>
            <a:off x="14526866" y="25365123"/>
            <a:ext cx="2621897" cy="2613928"/>
            <a:chOff x="24837782" y="37725805"/>
            <a:chExt cx="4146429" cy="4133826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02A84B5-4D14-FA08-54F2-F4B5E6BD9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6B3C28-550C-8576-24FA-F37F1E29B906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30AB123-1F15-8851-915B-F856E964972E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F1051D2-ADD7-1BCA-17D5-C61044D2732E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F48327-024B-C3CB-3DD1-75C2D9358E4F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C7B2C12-2BAE-E821-3746-E4ED45F83917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75056E-5BF0-638A-4F19-3E32A5A67962}"/>
                  </a:ext>
                </a:extLst>
              </p:cNvPr>
              <p:cNvSpPr/>
              <p:nvPr/>
            </p:nvSpPr>
            <p:spPr>
              <a:xfrm>
                <a:off x="15110254" y="25941178"/>
                <a:ext cx="2071222" cy="210787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3C44E3D-DA99-BF89-8697-570C16776947}"/>
                  </a:ext>
                </a:extLst>
              </p:cNvPr>
              <p:cNvSpPr txBox="1"/>
              <p:nvPr/>
            </p:nvSpPr>
            <p:spPr>
              <a:xfrm>
                <a:off x="14830118" y="26101221"/>
                <a:ext cx="2016224" cy="1134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0" y="1"/>
            <a:ext cx="43167300" cy="3027997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800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3F5674-58D7-DDDC-55DF-288C67C6AF50}"/>
              </a:ext>
            </a:extLst>
          </p:cNvPr>
          <p:cNvSpPr/>
          <p:nvPr/>
        </p:nvSpPr>
        <p:spPr bwMode="auto">
          <a:xfrm>
            <a:off x="33931341" y="638606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88296-BCD8-A6E8-2F5C-C45CB5904376}"/>
              </a:ext>
            </a:extLst>
          </p:cNvPr>
          <p:cNvSpPr/>
          <p:nvPr/>
        </p:nvSpPr>
        <p:spPr bwMode="auto">
          <a:xfrm>
            <a:off x="740301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34596680" y="1175387"/>
            <a:ext cx="71781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0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392516" y="1332760"/>
            <a:ext cx="7230945" cy="2756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Poster Title</a:t>
            </a:r>
          </a:p>
          <a:p>
            <a:r>
              <a:rPr lang="en-GB" sz="40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Subtitle</a:t>
            </a:r>
          </a:p>
          <a:p>
            <a:endParaRPr lang="en-GB" sz="6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Author's name</a:t>
            </a: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23378" indent="-32337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6" name="Picture 1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0A823F3-B8B2-CC5D-9B19-CF4B7573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3082" y="24915239"/>
            <a:ext cx="7233618" cy="2694260"/>
          </a:xfrm>
          <a:prstGeom prst="rect">
            <a:avLst/>
          </a:prstGeom>
        </p:spPr>
      </p:pic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7268" y="1890515"/>
            <a:ext cx="19385454" cy="554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important</a:t>
            </a:r>
            <a:r>
              <a:rPr lang="da-DK" altLang="en-US" sz="12000" dirty="0" err="1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20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B25F34-F995-BBA4-109D-B148D08FB005}"/>
              </a:ext>
            </a:extLst>
          </p:cNvPr>
          <p:cNvGrpSpPr/>
          <p:nvPr/>
        </p:nvGrpSpPr>
        <p:grpSpPr>
          <a:xfrm>
            <a:off x="11912128" y="9226643"/>
            <a:ext cx="19385454" cy="12895345"/>
            <a:chOff x="11912128" y="8806475"/>
            <a:chExt cx="19385454" cy="128953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CBCCA5-CA4C-1147-AA01-ACBCECE78040}"/>
                </a:ext>
              </a:extLst>
            </p:cNvPr>
            <p:cNvSpPr/>
            <p:nvPr/>
          </p:nvSpPr>
          <p:spPr bwMode="auto">
            <a:xfrm>
              <a:off x="11912128" y="8806475"/>
              <a:ext cx="19385454" cy="128953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pic>
          <p:nvPicPr>
            <p:cNvPr id="19" name="Picture 18" descr="Close up of pages of an open book in a bright studio">
              <a:extLst>
                <a:ext uri="{FF2B5EF4-FFF2-40B4-BE49-F238E27FC236}">
                  <a16:creationId xmlns:a16="http://schemas.microsoft.com/office/drawing/2014/main" id="{26EA3451-D55D-9DA1-BFD1-D66E6E8D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32771" y="9437673"/>
              <a:ext cx="18133008" cy="105680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0B248C-F4A2-A985-D1C7-9C5E910475E3}"/>
                </a:ext>
              </a:extLst>
            </p:cNvPr>
            <p:cNvSpPr txBox="1"/>
            <p:nvPr/>
          </p:nvSpPr>
          <p:spPr>
            <a:xfrm>
              <a:off x="12807399" y="20556223"/>
              <a:ext cx="114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>
                  <a:effectLst/>
                  <a:latin typeface="Myriad Pro" panose="020B0503030403020204" pitchFamily="34" charset="0"/>
                </a:rPr>
                <a:t>Visualize your finding with an image or graphic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41CB8E-2DAC-EDDA-9C4A-23207D706C2E}"/>
              </a:ext>
            </a:extLst>
          </p:cNvPr>
          <p:cNvGrpSpPr/>
          <p:nvPr/>
        </p:nvGrpSpPr>
        <p:grpSpPr>
          <a:xfrm>
            <a:off x="14310842" y="25117657"/>
            <a:ext cx="15897332" cy="3070846"/>
            <a:chOff x="14603219" y="24789932"/>
            <a:chExt cx="14344554" cy="2770900"/>
          </a:xfrm>
        </p:grpSpPr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FF2DCF17-C02C-63AA-43C7-8514EB1B3EA0}"/>
                </a:ext>
              </a:extLst>
            </p:cNvPr>
            <p:cNvSpPr/>
            <p:nvPr/>
          </p:nvSpPr>
          <p:spPr>
            <a:xfrm>
              <a:off x="19972305" y="25122182"/>
              <a:ext cx="1107804" cy="1916200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bg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21570652" y="25381227"/>
              <a:ext cx="7377121" cy="141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Scan the code 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to </a:t>
              </a:r>
              <a:b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download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the</a:t>
              </a:r>
              <a:r>
                <a:rPr lang="en-US" sz="4800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full paper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932D83-337A-2945-0897-71416EF2FA2C}"/>
                </a:ext>
              </a:extLst>
            </p:cNvPr>
            <p:cNvSpPr/>
            <p:nvPr/>
          </p:nvSpPr>
          <p:spPr bwMode="auto">
            <a:xfrm>
              <a:off x="14603219" y="24789932"/>
              <a:ext cx="2770901" cy="2770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B7B2B9-6605-6B15-AD2F-28A9A9196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3825" y="26040534"/>
              <a:ext cx="1437937" cy="0"/>
            </a:xfrm>
            <a:prstGeom prst="straightConnector1">
              <a:avLst/>
            </a:prstGeom>
            <a:ln w="60325">
              <a:solidFill>
                <a:schemeClr val="bg1"/>
              </a:solidFill>
              <a:prstDash val="dash"/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B0AE2A1-E15F-BAF0-46B0-93DC507DF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26" y="4338787"/>
            <a:ext cx="1267264" cy="16052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C7FA6D-DB80-C541-533A-B3ABB85CAB37}"/>
              </a:ext>
            </a:extLst>
          </p:cNvPr>
          <p:cNvSpPr txBox="1"/>
          <p:nvPr/>
        </p:nvSpPr>
        <p:spPr>
          <a:xfrm>
            <a:off x="34596680" y="27796565"/>
            <a:ext cx="6840760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of Xxxxxxxxxxxxxxxxxxxxxxx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or Name of Department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30937C-5029-0048-07D9-BE458B4B3FB3}"/>
              </a:ext>
            </a:extLst>
          </p:cNvPr>
          <p:cNvGrpSpPr/>
          <p:nvPr/>
        </p:nvGrpSpPr>
        <p:grpSpPr>
          <a:xfrm>
            <a:off x="14526866" y="25365123"/>
            <a:ext cx="2621897" cy="2613928"/>
            <a:chOff x="24837782" y="37725805"/>
            <a:chExt cx="4146429" cy="413382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0A1622C-A584-B085-2862-37BEEEAB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8BF460-4788-A095-EFD7-9BE25ABC9941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6B992C-D62D-74FE-29E3-9B23D0A76C05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106B07-5730-46B0-674E-958EEE44015A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A28702-D776-8A0A-69B8-F8E45529FD69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40AFCA4-93C2-28B0-670D-4C33FE02502F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60E4CD-24FB-876A-70D8-AB15A73CFD2B}"/>
                  </a:ext>
                </a:extLst>
              </p:cNvPr>
              <p:cNvSpPr/>
              <p:nvPr/>
            </p:nvSpPr>
            <p:spPr>
              <a:xfrm>
                <a:off x="15110254" y="25941178"/>
                <a:ext cx="2071222" cy="210787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955A5-57F4-1B25-25AB-79548F5AE7F6}"/>
                  </a:ext>
                </a:extLst>
              </p:cNvPr>
              <p:cNvSpPr txBox="1"/>
              <p:nvPr/>
            </p:nvSpPr>
            <p:spPr>
              <a:xfrm>
                <a:off x="14830118" y="26101221"/>
                <a:ext cx="2016224" cy="1134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6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692</TotalTime>
  <Words>394</Words>
  <Application>Microsoft Macintosh PowerPoint</Application>
  <PresentationFormat>Custom</PresentationFormat>
  <Paragraphs>92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Lato Black</vt:lpstr>
      <vt:lpstr>Myriad Pro</vt:lpstr>
      <vt:lpstr>Times New Roman</vt:lpstr>
      <vt:lpstr>Office Theme</vt:lpstr>
      <vt:lpstr>Main finding goes here,  keep it simple! Emphasize important words.</vt:lpstr>
      <vt:lpstr>Main finding goes here,  keep it simple! Emphasize important words.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Pete Burke</cp:lastModifiedBy>
  <cp:revision>63</cp:revision>
  <dcterms:created xsi:type="dcterms:W3CDTF">2003-10-09T09:28:44Z</dcterms:created>
  <dcterms:modified xsi:type="dcterms:W3CDTF">2023-06-23T09:12:55Z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2023-01-09T15:08:31Z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a6be2cf9-eb42-4352-8969-374c399019e9</vt:lpwstr>
  </property>
  <property fmtid="{D5CDD505-2E9C-101B-9397-08002B2CF9AE}" pid="8" name="MSIP_Label_6a2630e2-1ac5-455e-8217-0156b1936a76_ContentBits">
    <vt:lpwstr>0</vt:lpwstr>
  </property>
</Properties>
</file>